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3" r:id="rId2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110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5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F6F-A53A-4D54-9973-1F6F6A0E8FFC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BC4C4-27AF-4544-9192-E0E3E0A8E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662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-14263"/>
            <a:ext cx="4856471" cy="4644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7/02/25/2178342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7752" y="561752"/>
            <a:ext cx="3460639" cy="2598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4120" y="400968"/>
            <a:ext cx="4932000" cy="493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26" y="23837"/>
            <a:ext cx="2635298" cy="25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220" y="1797968"/>
            <a:ext cx="3384000" cy="3384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0814" y="541019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© Н.Н.Ф</a:t>
            </a:r>
            <a:r>
              <a:rPr lang="ru-RU" sz="1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1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СИНКВЕЙН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Весна.</a:t>
            </a:r>
          </a:p>
          <a:p>
            <a:r>
              <a:rPr lang="ru-RU" dirty="0" smtClean="0"/>
              <a:t>Веселая, ранняя.</a:t>
            </a:r>
          </a:p>
          <a:p>
            <a:r>
              <a:rPr lang="ru-RU" dirty="0" smtClean="0"/>
              <a:t>Идет, спешит, торопится.</a:t>
            </a:r>
          </a:p>
          <a:p>
            <a:r>
              <a:rPr lang="ru-RU" dirty="0" smtClean="0"/>
              <a:t> Радуйтесь,  весна наступает.</a:t>
            </a:r>
          </a:p>
          <a:p>
            <a:r>
              <a:rPr lang="ru-RU" dirty="0" smtClean="0"/>
              <a:t>Цветение.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27484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0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21</Words>
  <Application>Microsoft Office PowerPoint</Application>
  <PresentationFormat>Экран (16:10)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СИНКВЕЙН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Зав. библиотекой</dc:creator>
  <cp:lastModifiedBy>школа_2</cp:lastModifiedBy>
  <cp:revision>25</cp:revision>
  <dcterms:created xsi:type="dcterms:W3CDTF">2017-03-27T12:20:02Z</dcterms:created>
  <dcterms:modified xsi:type="dcterms:W3CDTF">2018-04-23T12:51:52Z</dcterms:modified>
</cp:coreProperties>
</file>